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76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505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36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736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5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25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594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43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00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091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00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2574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234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004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623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52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73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7322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789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ptos"/>
              </a:rPr>
              <a:t>ARCHANA STUDY CENTRE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1">
                <a:solidFill>
                  <a:srgbClr val="DAA437"/>
                </a:solidFill>
                <a:latin typeface="Aptos"/>
              </a:rPr>
              <a:t>FACULTY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51460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ptos"/>
              </a:rPr>
              <a:t>UPSC / OPSC CIVIL SERVICES COACHING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3337560"/>
            <a:ext cx="8503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0">
                <a:solidFill>
                  <a:srgbClr val="FFFFFF"/>
                </a:solidFill>
                <a:latin typeface="Aptos"/>
              </a:rPr>
              <a:t>Subject-Wise Faculty &amp; Academic Expertise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709160"/>
            <a:ext cx="8503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DCE4EE"/>
                </a:solidFill>
                <a:latin typeface="Aptos"/>
              </a:rPr>
              <a:t>English Medium  •  Online + Offline  •  Hindi/Odia Discussion Support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0" y="5715000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Admission Enquiry: 6370274005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42B49"/>
                </a:solidFill>
                <a:latin typeface="Aptos"/>
              </a:rPr>
              <a:t>FACULTY — SUBJECT WISE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68680"/>
            <a:ext cx="10789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9737D"/>
                </a:solidFill>
                <a:latin typeface="Aptos"/>
              </a:rPr>
              <a:t>Archana Study Centre | UPSC / OPSC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534924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95528" y="1490472"/>
            <a:ext cx="4946903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POLITY &amp; GOVERNANCE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1947672"/>
            <a:ext cx="4946903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Indian Constitution • Parliament • Judiciary • Governance • Constitutional Bodies • Panchayati Raj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325880"/>
            <a:ext cx="534924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10528" y="1490472"/>
            <a:ext cx="4946903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HISTORY &amp; CULTURE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0528" y="1947672"/>
            <a:ext cx="4946903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Ancient • Medieval • Modern India • Freedom Struggle • Odisha History • Art &amp; Culture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3657600"/>
            <a:ext cx="534924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5528" y="3822191"/>
            <a:ext cx="4946903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GEOGRAPHY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4279392"/>
            <a:ext cx="4946903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Physical • Indian • World Geography • Resources • Agriculture • Odisha Geography • Mapping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3657600"/>
            <a:ext cx="534924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10528" y="3822191"/>
            <a:ext cx="4946903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ENVIRONMENT &amp; ECOLOGY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0528" y="4279392"/>
            <a:ext cx="4946903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Ecology • Biodiversity • Climate Change • Conservation • Pollution • Environmental Laws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510528"/>
            <a:ext cx="7315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69737D"/>
                </a:solidFill>
                <a:latin typeface="Aptos"/>
              </a:rPr>
              <a:t>ARCHANA STUDY CENTRE  •  UPSC / OPSC CIVIL SERVICES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7D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42B49"/>
                </a:solidFill>
                <a:latin typeface="Aptos"/>
              </a:rPr>
              <a:t>FACULTY — SUBJECT WISE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68680"/>
            <a:ext cx="10789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9737D"/>
                </a:solidFill>
                <a:latin typeface="Aptos"/>
              </a:rPr>
              <a:t>Archana Study Centre | UPSC / OPSC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534924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95528" y="1490472"/>
            <a:ext cx="4946903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INTERNATIONAL RELATIONS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1947672"/>
            <a:ext cx="4946903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Foreign Policy • Neighbourhood • Indo-Pacific • UN • Global Conflicts • Geopolitics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325880"/>
            <a:ext cx="534924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10528" y="1490472"/>
            <a:ext cx="4946903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REASONING &amp; MENTAL ABILITY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0528" y="1947672"/>
            <a:ext cx="4946903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Logical Reasoning • Analytical Reasoning • Series • Syllogism • Data Interpretation • CSAT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3657600"/>
            <a:ext cx="534924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5528" y="3822191"/>
            <a:ext cx="4946903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GENERAL SCIENCE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4279392"/>
            <a:ext cx="4946903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Physics • Chemistry • Biology • Human Health • Everyday Science • Scientific Developments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3657600"/>
            <a:ext cx="534924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10528" y="3822191"/>
            <a:ext cx="4946903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SCIENCE &amp; TECHNOLOGY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0528" y="4279392"/>
            <a:ext cx="4946903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Space • Biotechnology • AI • Robotics • Nanotechnology • Cybersecurity • Defence Technology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510528"/>
            <a:ext cx="7315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69737D"/>
                </a:solidFill>
                <a:latin typeface="Aptos"/>
              </a:rPr>
              <a:t>ARCHANA STUDY CENTRE  •  UPSC / OPSC CIVIL SERVICES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7D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42B49"/>
                </a:solidFill>
                <a:latin typeface="Aptos"/>
              </a:rPr>
              <a:t>FACULTY — SUBJECT WISE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68680"/>
            <a:ext cx="10789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9737D"/>
                </a:solidFill>
                <a:latin typeface="Aptos"/>
              </a:rPr>
              <a:t>Archana Study Centre | UPSC / OPSC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534924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95528" y="1490472"/>
            <a:ext cx="4946903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CURRENT AFFAIRS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1947672"/>
            <a:ext cx="4946903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National • International • Odisha • Schemes • Reports • Economy • Environment • Editorial Analysis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325880"/>
            <a:ext cx="534924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10528" y="1490472"/>
            <a:ext cx="4946903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HOME SCIENCE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0528" y="1947672"/>
            <a:ext cx="4946903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Nutrition • Human Development • Family Resource Management • Health • Community Development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3657600"/>
            <a:ext cx="534924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5528" y="3822191"/>
            <a:ext cx="4946903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GEOLOGY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4279392"/>
            <a:ext cx="4946903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Physical Geology • Mineralogy • Petrology • Structural Geology • Economic Geology • Odisha Minerals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3657600"/>
            <a:ext cx="534924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10528" y="3822191"/>
            <a:ext cx="4946903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PUBLIC ADMINISTRATION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0528" y="4279392"/>
            <a:ext cx="4946903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Thinkers • Administrative Theory • Indian Administration • Governance • Accountability • Development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510528"/>
            <a:ext cx="7315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69737D"/>
                </a:solidFill>
                <a:latin typeface="Aptos"/>
              </a:rPr>
              <a:t>ARCHANA STUDY CENTRE  •  UPSC / OPSC CIVIL SERVICES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7D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42B49"/>
                </a:solidFill>
                <a:latin typeface="Aptos"/>
              </a:rPr>
              <a:t>FACULTY — SUBJECT WISE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68680"/>
            <a:ext cx="10789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9737D"/>
                </a:solidFill>
                <a:latin typeface="Aptos"/>
              </a:rPr>
              <a:t>Archana Study Centre | UPSC / OPSC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534924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95528" y="1490472"/>
            <a:ext cx="4946903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MATHEMATICS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1947672"/>
            <a:ext cx="4946903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Arithmetic • Number System • Percentage • Ratio • Algebra • Geometry • DI • CSAT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325880"/>
            <a:ext cx="534924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10528" y="1490472"/>
            <a:ext cx="4946903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PHYSICS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0528" y="1947672"/>
            <a:ext cx="4946903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Mechanics • Heat • Waves • Optics • Electricity • Magnetism • Modern Physics • Space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3657600"/>
            <a:ext cx="534924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5528" y="3822191"/>
            <a:ext cx="4946903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ECONOMICS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4279392"/>
            <a:ext cx="4946903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Indian Economy • Banking • Inflation • Monetary/Fiscal Policy • Budget • Employment • Odisha Economy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3657600"/>
            <a:ext cx="534924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10528" y="3822191"/>
            <a:ext cx="4946903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CHEMISTRY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0528" y="4279392"/>
            <a:ext cx="4946903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Basic • Organic • Inorganic • Physical • Environmental • Industrial • Everyday Chemistry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510528"/>
            <a:ext cx="7315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69737D"/>
                </a:solidFill>
                <a:latin typeface="Aptos"/>
              </a:rPr>
              <a:t>ARCHANA STUDY CENTRE  •  UPSC / OPSC CIVIL SERVICES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7D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42B49"/>
                </a:solidFill>
                <a:latin typeface="Aptos"/>
              </a:rPr>
              <a:t>FACULTY PROFILE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68680"/>
            <a:ext cx="10789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9737D"/>
                </a:solidFill>
                <a:latin typeface="Aptos"/>
              </a:rPr>
              <a:t>Editable profile format for each subject specialist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2148840" cy="2880360"/>
          </a:xfrm>
          <a:prstGeom prst="roundRect">
            <a:avLst/>
          </a:prstGeom>
          <a:solidFill>
            <a:srgbClr val="F4F7FA"/>
          </a:solidFill>
          <a:ln>
            <a:solidFill>
              <a:srgbClr val="D7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2514600"/>
            <a:ext cx="1783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69737D"/>
                </a:solidFill>
                <a:latin typeface="Aptos"/>
              </a:rPr>
              <a:t>FACULTY
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54680" y="1417320"/>
            <a:ext cx="795527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42B49"/>
                </a:solidFill>
                <a:latin typeface="Aptos"/>
              </a:rPr>
              <a:t>[FACULTY NAME]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54680" y="1965960"/>
            <a:ext cx="79552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235B91"/>
                </a:solidFill>
                <a:latin typeface="Aptos"/>
              </a:rPr>
              <a:t>Subject: [POLITY / HISTORY / GEOGRAPHY / etc.]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54680" y="2487168"/>
            <a:ext cx="795527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32A32"/>
                </a:solidFill>
                <a:latin typeface="Aptos"/>
              </a:rPr>
              <a:t>Qualification: [M.A. / M.Phil. / Ph.D. / NET / etc.]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54680" y="2880360"/>
            <a:ext cx="795527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32A32"/>
                </a:solidFill>
                <a:latin typeface="Aptos"/>
              </a:rPr>
              <a:t>Experience: [XX]+ Years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54680" y="3401568"/>
            <a:ext cx="7955279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32A32"/>
                </a:solidFill>
                <a:latin typeface="Aptos"/>
              </a:rPr>
              <a:t>Specialization: UPSC / OPSC • Prelims • Mains • Answer Writing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709160"/>
            <a:ext cx="105156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142B49"/>
                </a:solidFill>
                <a:latin typeface="Aptos"/>
              </a:rPr>
              <a:t>“The objective is to build conceptual clarity, analytical thinking and examination-ready answer writing.”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510528"/>
            <a:ext cx="7315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69737D"/>
                </a:solidFill>
                <a:latin typeface="Aptos"/>
              </a:rPr>
              <a:t>ARCHANA STUDY CENTRE  •  UPSC / OPSC CIVIL SERVICES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7D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42B49"/>
                </a:solidFill>
                <a:latin typeface="Aptos"/>
              </a:rPr>
              <a:t>OUR FACULTY — TEACHING APPROACH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3429000" cy="178308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41247" y="1536192"/>
            <a:ext cx="302666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01  CONCEPTUAL CLARITY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993392"/>
            <a:ext cx="3026664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Build fundamentals first, then move to advanced examination-level understanding.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34840" y="1371600"/>
            <a:ext cx="3429000" cy="178308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36008" y="1536192"/>
            <a:ext cx="302666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02  EXAM ORIENTED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6008" y="1993392"/>
            <a:ext cx="3026664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Teaching aligned with UPSC &amp; OPSC syllabus and examination requirements.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0" y="1371600"/>
            <a:ext cx="3429000" cy="178308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430768" y="1536192"/>
            <a:ext cx="302666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03  CURRENT AFFAIRS INTEGRATION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30768" y="1993392"/>
            <a:ext cx="3026664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Connect static subjects with contemporary national, international and Odisha issues.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520440"/>
            <a:ext cx="3429000" cy="178308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1247" y="3685032"/>
            <a:ext cx="302666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04  PRELIMS + MAINS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7" y="4142232"/>
            <a:ext cx="3026664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Integrated preparation with MCQs, analytical discussion and answer-writing practice.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34840" y="3520440"/>
            <a:ext cx="3429000" cy="178308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636008" y="3685032"/>
            <a:ext cx="302666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05  ANSWER WRITING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36008" y="4142232"/>
            <a:ext cx="3026664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Focus on structure, arguments, examples, introductions, conclusions and presentation.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0" y="3520440"/>
            <a:ext cx="3429000" cy="1783080"/>
          </a:xfrm>
          <a:prstGeom prst="roundRect">
            <a:avLst/>
          </a:prstGeom>
          <a:solidFill>
            <a:srgbClr val="F4F7FA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430768" y="3685032"/>
            <a:ext cx="302666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35B91"/>
                </a:solidFill>
                <a:latin typeface="Aptos"/>
              </a:rPr>
              <a:t>06  DOUBT CLEARING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30768" y="4142232"/>
            <a:ext cx="3026664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>
                <a:solidFill>
                  <a:srgbClr val="232A32"/>
                </a:solidFill>
                <a:latin typeface="Aptos"/>
              </a:rPr>
              <a:t>Regular interaction and academic support for difficult topics.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510528"/>
            <a:ext cx="7315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69737D"/>
                </a:solidFill>
                <a:latin typeface="Aptos"/>
              </a:rPr>
              <a:t>ARCHANA STUDY CENTRE  •  UPSC / OPSC CIVIL SERVICES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7D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42B49"/>
                </a:solidFill>
                <a:latin typeface="Aptos"/>
              </a:rPr>
              <a:t>UPSC / OPSC FACULTY COVERAGE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80160"/>
            <a:ext cx="5321808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SUBJECT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80160"/>
            <a:ext cx="5321808" cy="411480"/>
          </a:xfrm>
          <a:prstGeom prst="rect">
            <a:avLst/>
          </a:prstGeom>
          <a:solidFill>
            <a:srgbClr val="14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897880" y="1280160"/>
            <a:ext cx="1115568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UPSC</a:t>
            </a:r>
          </a:p>
        </p:txBody>
      </p:sp>
      <p:sp>
        <p:nvSpPr>
          <p:cNvPr id="7" name="Rectangle 6"/>
          <p:cNvSpPr/>
          <p:nvPr/>
        </p:nvSpPr>
        <p:spPr>
          <a:xfrm>
            <a:off x="5897880" y="1280160"/>
            <a:ext cx="1115568" cy="411480"/>
          </a:xfrm>
          <a:prstGeom prst="rect">
            <a:avLst/>
          </a:prstGeom>
          <a:solidFill>
            <a:srgbClr val="14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86600" y="1280160"/>
            <a:ext cx="1115568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OPSC</a:t>
            </a:r>
          </a:p>
        </p:txBody>
      </p:sp>
      <p:sp>
        <p:nvSpPr>
          <p:cNvPr id="9" name="Rectangle 8"/>
          <p:cNvSpPr/>
          <p:nvPr/>
        </p:nvSpPr>
        <p:spPr>
          <a:xfrm>
            <a:off x="7086600" y="1280160"/>
            <a:ext cx="1115568" cy="411480"/>
          </a:xfrm>
          <a:prstGeom prst="rect">
            <a:avLst/>
          </a:prstGeom>
          <a:solidFill>
            <a:srgbClr val="14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75320" y="1280160"/>
            <a:ext cx="1389888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PRELIMS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75320" y="1280160"/>
            <a:ext cx="1389888" cy="411480"/>
          </a:xfrm>
          <a:prstGeom prst="rect">
            <a:avLst/>
          </a:prstGeom>
          <a:solidFill>
            <a:srgbClr val="14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738360" y="1280160"/>
            <a:ext cx="1298448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MAINS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738360" y="1280160"/>
            <a:ext cx="1298448" cy="411480"/>
          </a:xfrm>
          <a:prstGeom prst="rect">
            <a:avLst/>
          </a:prstGeom>
          <a:solidFill>
            <a:srgbClr val="14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02920" y="1280160"/>
            <a:ext cx="5321808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SUBJECT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97880" y="1280160"/>
            <a:ext cx="1115568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UPSC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86600" y="1280160"/>
            <a:ext cx="1115568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OPSC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20" y="1280160"/>
            <a:ext cx="1389888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PRELIMS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38360" y="1280160"/>
            <a:ext cx="1298448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MAINS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1737360"/>
            <a:ext cx="10533888" cy="28346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02920" y="1769363"/>
            <a:ext cx="532180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232A32"/>
                </a:solidFill>
                <a:latin typeface="Aptos"/>
              </a:rPr>
              <a:t>POLITY &amp; GOVERNANCE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97880" y="1769363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86600" y="1769363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5320" y="1769363"/>
            <a:ext cx="138988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38360" y="1769363"/>
            <a:ext cx="129844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2052828"/>
            <a:ext cx="532180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232A32"/>
                </a:solidFill>
                <a:latin typeface="Aptos"/>
              </a:rPr>
              <a:t>HISTORY &amp; CULTURE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97880" y="2052828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86600" y="2052828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75320" y="2052828"/>
            <a:ext cx="138988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38360" y="2052828"/>
            <a:ext cx="129844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2304288"/>
            <a:ext cx="10533888" cy="28346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02920" y="2336292"/>
            <a:ext cx="532180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232A32"/>
                </a:solidFill>
                <a:latin typeface="Aptos"/>
              </a:rPr>
              <a:t>GEOGRAPHY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97880" y="2336292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86600" y="2336292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75320" y="2336292"/>
            <a:ext cx="138988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38360" y="2336292"/>
            <a:ext cx="129844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2619756"/>
            <a:ext cx="532180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232A32"/>
                </a:solidFill>
                <a:latin typeface="Aptos"/>
              </a:rPr>
              <a:t>ENVIRONMENT &amp; ECOLOGY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97880" y="2619756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086600" y="2619756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75320" y="2619756"/>
            <a:ext cx="138988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738360" y="2619756"/>
            <a:ext cx="129844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02920" y="2871215"/>
            <a:ext cx="10533888" cy="28346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502920" y="2903220"/>
            <a:ext cx="532180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232A32"/>
                </a:solidFill>
                <a:latin typeface="Aptos"/>
              </a:rPr>
              <a:t>INTERNATIONAL RELATIONS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897880" y="2903220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86600" y="2903220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75320" y="2903220"/>
            <a:ext cx="138988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38360" y="2903220"/>
            <a:ext cx="129844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920" y="3186684"/>
            <a:ext cx="532180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232A32"/>
                </a:solidFill>
                <a:latin typeface="Aptos"/>
              </a:rPr>
              <a:t>REASONING &amp; MENTAL ABILITY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897880" y="3186684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086600" y="3186684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75320" y="3186684"/>
            <a:ext cx="138988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738360" y="3186684"/>
            <a:ext cx="129844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02920" y="3438144"/>
            <a:ext cx="10533888" cy="28346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502920" y="3470148"/>
            <a:ext cx="532180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232A32"/>
                </a:solidFill>
                <a:latin typeface="Aptos"/>
              </a:rPr>
              <a:t>GENERAL SCIENCE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897880" y="3470148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086600" y="3470148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275320" y="3470148"/>
            <a:ext cx="138988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738360" y="3470148"/>
            <a:ext cx="129844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02920" y="3753612"/>
            <a:ext cx="532180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232A32"/>
                </a:solidFill>
                <a:latin typeface="Aptos"/>
              </a:rPr>
              <a:t>SCIENCE &amp; TECHNOLOGY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897880" y="3753612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086600" y="3753612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275320" y="3753612"/>
            <a:ext cx="138988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738360" y="3753612"/>
            <a:ext cx="129844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02920" y="4005072"/>
            <a:ext cx="10533888" cy="28346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502920" y="4037076"/>
            <a:ext cx="532180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232A32"/>
                </a:solidFill>
                <a:latin typeface="Aptos"/>
              </a:rPr>
              <a:t>CURRENT AFFAIRS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897880" y="4037076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086600" y="4037076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275320" y="4037076"/>
            <a:ext cx="138988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738360" y="4037076"/>
            <a:ext cx="129844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02920" y="4320540"/>
            <a:ext cx="532180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232A32"/>
                </a:solidFill>
                <a:latin typeface="Aptos"/>
              </a:rPr>
              <a:t>HOME SCIENCE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897880" y="4320540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086600" y="4320540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275320" y="4320540"/>
            <a:ext cx="138988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738360" y="4320540"/>
            <a:ext cx="129844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02920" y="4572000"/>
            <a:ext cx="10533888" cy="28346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502920" y="4604004"/>
            <a:ext cx="532180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232A32"/>
                </a:solidFill>
                <a:latin typeface="Aptos"/>
              </a:rPr>
              <a:t>GEOLOGY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897880" y="4604004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086600" y="4604004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275320" y="4604004"/>
            <a:ext cx="138988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738360" y="4604004"/>
            <a:ext cx="129844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02920" y="4887468"/>
            <a:ext cx="532180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232A32"/>
                </a:solidFill>
                <a:latin typeface="Aptos"/>
              </a:rPr>
              <a:t>PUBLIC ADMINISTRATION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897880" y="4887468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086600" y="4887468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275320" y="4887468"/>
            <a:ext cx="138988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9738360" y="4887468"/>
            <a:ext cx="129844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85" name="Rectangle 84"/>
          <p:cNvSpPr/>
          <p:nvPr/>
        </p:nvSpPr>
        <p:spPr>
          <a:xfrm>
            <a:off x="502920" y="5138927"/>
            <a:ext cx="10533888" cy="28346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TextBox 85"/>
          <p:cNvSpPr txBox="1"/>
          <p:nvPr/>
        </p:nvSpPr>
        <p:spPr>
          <a:xfrm>
            <a:off x="502920" y="5170931"/>
            <a:ext cx="532180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232A32"/>
                </a:solidFill>
                <a:latin typeface="Aptos"/>
              </a:rPr>
              <a:t>MATHEMATICS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897880" y="5170931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086600" y="5170931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275320" y="5170931"/>
            <a:ext cx="138988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9738360" y="5170931"/>
            <a:ext cx="129844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02920" y="5454396"/>
            <a:ext cx="532180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232A32"/>
                </a:solidFill>
                <a:latin typeface="Aptos"/>
              </a:rPr>
              <a:t>PHYSICS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897880" y="5454396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086600" y="5454396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275320" y="5454396"/>
            <a:ext cx="138988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9738360" y="5454396"/>
            <a:ext cx="129844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96" name="Rectangle 95"/>
          <p:cNvSpPr/>
          <p:nvPr/>
        </p:nvSpPr>
        <p:spPr>
          <a:xfrm>
            <a:off x="502920" y="5705856"/>
            <a:ext cx="10533888" cy="28346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TextBox 96"/>
          <p:cNvSpPr txBox="1"/>
          <p:nvPr/>
        </p:nvSpPr>
        <p:spPr>
          <a:xfrm>
            <a:off x="502920" y="5737860"/>
            <a:ext cx="532180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232A32"/>
                </a:solidFill>
                <a:latin typeface="Aptos"/>
              </a:rPr>
              <a:t>ECONOMICS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897880" y="5737860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086600" y="5737860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8275320" y="5737860"/>
            <a:ext cx="138988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9738360" y="5737860"/>
            <a:ext cx="129844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02920" y="6021324"/>
            <a:ext cx="532180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232A32"/>
                </a:solidFill>
                <a:latin typeface="Aptos"/>
              </a:rPr>
              <a:t>CHEMISTRY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5897880" y="6021324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086600" y="6021324"/>
            <a:ext cx="11155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275320" y="6021324"/>
            <a:ext cx="138988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9738360" y="6021324"/>
            <a:ext cx="129844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232A32"/>
                </a:solidFill>
                <a:latin typeface="Aptos"/>
              </a:rPr>
              <a:t>✓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640080" y="6510528"/>
            <a:ext cx="7315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69737D"/>
                </a:solidFill>
                <a:latin typeface="Aptos"/>
              </a:rPr>
              <a:t>ARCHANA STUDY CENTRE  •  UPSC / OPSC CIVIL SERVICES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37D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14300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ptos"/>
              </a:rPr>
              <a:t>ONE CENTRE. MULTIPLE SUBJECTS.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96596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1">
                <a:solidFill>
                  <a:srgbClr val="DAA437"/>
                </a:solidFill>
                <a:latin typeface="Aptos"/>
              </a:rPr>
              <a:t>Integrated UPSC / OPSC Civil Services Preparation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880360"/>
            <a:ext cx="850392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Aptos"/>
              </a:rPr>
              <a:t>Experienced Faculty  •  Subject-Wise Guidance  •  Current Affairs
Prelims + Mains  •  Answer Writing  •  Online + Offline Classes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4709160"/>
            <a:ext cx="8503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ARCHANA STUDY CENTRE — A FUTURE LEADERS' CHOICE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0" y="5532120"/>
            <a:ext cx="6675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DAA437"/>
                </a:solidFill>
                <a:latin typeface="Aptos"/>
              </a:rPr>
              <a:t>Admission Enquiry: 6370274005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</TotalTime>
  <Words>744</Words>
  <Application>Microsoft Office PowerPoint</Application>
  <PresentationFormat>Widescreen</PresentationFormat>
  <Paragraphs>178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samir mahapatro</cp:lastModifiedBy>
  <cp:revision>2</cp:revision>
  <dcterms:created xsi:type="dcterms:W3CDTF">2013-01-27T09:14:16Z</dcterms:created>
  <dcterms:modified xsi:type="dcterms:W3CDTF">2026-08-30T08:26:25Z</dcterms:modified>
  <cp:category/>
</cp:coreProperties>
</file>